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1AFB0-5644-4DD9-820C-1D9B1B0DA17A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791F4-5294-4A4E-A5EE-A699AF085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6072229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  <a:latin typeface="Monotype Corsiva" pitchFamily="66" charset="0"/>
              </a:rPr>
              <a:t>Національний колорит японської казки </a:t>
            </a:r>
            <a:endParaRPr lang="ru-RU" sz="60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Японські_народні_казк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0"/>
            <a:ext cx="5500726" cy="6643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омотаро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862" r="2862"/>
          <a:stretch>
            <a:fillRect/>
          </a:stretch>
        </p:blipFill>
        <p:spPr>
          <a:xfrm>
            <a:off x="1142976" y="214290"/>
            <a:ext cx="6643734" cy="507209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2976" y="5367338"/>
            <a:ext cx="6929486" cy="1276372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latin typeface="Monotype Corsiva" pitchFamily="66" charset="0"/>
              </a:rPr>
              <a:t>             </a:t>
            </a:r>
            <a:r>
              <a:rPr lang="uk-UA" sz="4400" b="1" dirty="0" err="1" smtClean="0">
                <a:latin typeface="Monotype Corsiva" pitchFamily="66" charset="0"/>
              </a:rPr>
              <a:t>Момотаро</a:t>
            </a:r>
            <a:r>
              <a:rPr lang="uk-UA" sz="4400" b="1" dirty="0" smtClean="0">
                <a:latin typeface="Monotype Corsiva" pitchFamily="66" charset="0"/>
              </a:rPr>
              <a:t> – </a:t>
            </a:r>
          </a:p>
          <a:p>
            <a:r>
              <a:rPr lang="uk-UA" sz="4400" b="1" dirty="0">
                <a:latin typeface="Monotype Corsiva" pitchFamily="66" charset="0"/>
              </a:rPr>
              <a:t> </a:t>
            </a:r>
            <a:r>
              <a:rPr lang="uk-UA" sz="4400" b="1" dirty="0" smtClean="0">
                <a:latin typeface="Monotype Corsiva" pitchFamily="66" charset="0"/>
              </a:rPr>
              <a:t>     Хлопчик – Персик </a:t>
            </a:r>
            <a:endParaRPr lang="ru-RU" sz="4400" b="1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омотаро -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657" r="4657"/>
          <a:stretch>
            <a:fillRect/>
          </a:stretch>
        </p:blipFill>
        <p:spPr>
          <a:xfrm>
            <a:off x="1000100" y="214290"/>
            <a:ext cx="7000924" cy="500066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357826"/>
            <a:ext cx="7572428" cy="1143008"/>
          </a:xfrm>
        </p:spPr>
        <p:txBody>
          <a:bodyPr>
            <a:normAutofit/>
          </a:bodyPr>
          <a:lstStyle/>
          <a:p>
            <a:r>
              <a:rPr lang="uk-UA" sz="6000" b="1" dirty="0" err="1" smtClean="0">
                <a:latin typeface="Monotype Corsiva" pitchFamily="66" charset="0"/>
              </a:rPr>
              <a:t>Момотаро</a:t>
            </a:r>
            <a:r>
              <a:rPr lang="uk-UA" sz="6000" b="1" dirty="0" smtClean="0">
                <a:latin typeface="Monotype Corsiva" pitchFamily="66" charset="0"/>
              </a:rPr>
              <a:t> та його друзі </a:t>
            </a:r>
            <a:endParaRPr lang="ru-RU" sz="60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r>
              <a:rPr lang="uk-UA" sz="6700" b="1" dirty="0" smtClean="0">
                <a:latin typeface="Arial Black" pitchFamily="34" charset="0"/>
              </a:rPr>
              <a:t>Національний колорит </a:t>
            </a:r>
            <a:r>
              <a:rPr lang="uk-UA" sz="6000" b="1" dirty="0" smtClean="0">
                <a:latin typeface="Arial Black" pitchFamily="34" charset="0"/>
              </a:rPr>
              <a:t>- 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зображення у творі своєрідності національних характерів, зовнішнього вигляду героїв, побуту, говірки тощо</a:t>
            </a:r>
            <a:r>
              <a:rPr lang="uk-UA" sz="6000" b="1" dirty="0" smtClean="0">
                <a:latin typeface="Arial Black" pitchFamily="34" charset="0"/>
              </a:rPr>
              <a:t> </a:t>
            </a:r>
            <a:endParaRPr lang="ru-RU" sz="60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299090"/>
          </a:xfrm>
        </p:spPr>
        <p:txBody>
          <a:bodyPr>
            <a:normAutofit/>
          </a:bodyPr>
          <a:lstStyle/>
          <a:p>
            <a:r>
              <a:rPr lang="uk-UA" sz="4400" dirty="0" smtClean="0">
                <a:latin typeface="Arial Black" pitchFamily="34" charset="0"/>
              </a:rPr>
              <a:t>Самурай </a:t>
            </a:r>
            <a:br>
              <a:rPr lang="uk-UA" sz="4400" dirty="0" smtClean="0">
                <a:latin typeface="Arial Black" pitchFamily="34" charset="0"/>
              </a:rPr>
            </a:br>
            <a:r>
              <a:rPr lang="uk-UA" sz="3600" dirty="0" smtClean="0">
                <a:latin typeface="Arial Black" pitchFamily="34" charset="0"/>
              </a:rPr>
              <a:t>воїн у давній Японії, слуга правителя</a:t>
            </a:r>
            <a:endParaRPr lang="ru-RU" sz="4400" dirty="0">
              <a:latin typeface="Arial Black" pitchFamily="34" charset="0"/>
            </a:endParaRPr>
          </a:p>
        </p:txBody>
      </p:sp>
      <p:pic>
        <p:nvPicPr>
          <p:cNvPr id="5" name="Содержимое 4" descr="самура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9058" y="285728"/>
            <a:ext cx="4572032" cy="628654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929330"/>
            <a:ext cx="3008313" cy="196833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эта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766" r="976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4857760"/>
            <a:ext cx="7143800" cy="1643074"/>
          </a:xfrm>
        </p:spPr>
        <p:txBody>
          <a:bodyPr>
            <a:normAutofit fontScale="92500" lnSpcReduction="10000"/>
          </a:bodyPr>
          <a:lstStyle/>
          <a:p>
            <a:r>
              <a:rPr lang="uk-UA" sz="4400" b="1" dirty="0" err="1" smtClean="0">
                <a:latin typeface="Arial Black" pitchFamily="34" charset="0"/>
              </a:rPr>
              <a:t>Гета</a:t>
            </a:r>
            <a:r>
              <a:rPr lang="uk-UA" sz="4400" b="1" dirty="0" smtClean="0">
                <a:latin typeface="Arial Black" pitchFamily="34" charset="0"/>
              </a:rPr>
              <a:t> - </a:t>
            </a:r>
            <a:r>
              <a:rPr lang="uk-UA" sz="3600" b="1" dirty="0" smtClean="0">
                <a:latin typeface="Arial Black" pitchFamily="34" charset="0"/>
              </a:rPr>
              <a:t>дерев’яні сандалі без задника з двома поперечними підставками</a:t>
            </a:r>
            <a:endParaRPr lang="ru-RU" sz="4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кебана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534" r="5534"/>
          <a:stretch>
            <a:fillRect/>
          </a:stretch>
        </p:blipFill>
        <p:spPr>
          <a:xfrm>
            <a:off x="857224" y="285728"/>
            <a:ext cx="7000924" cy="444184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7224" y="5000636"/>
            <a:ext cx="7215238" cy="1171564"/>
          </a:xfrm>
        </p:spPr>
        <p:txBody>
          <a:bodyPr>
            <a:normAutofit fontScale="85000" lnSpcReduction="10000"/>
          </a:bodyPr>
          <a:lstStyle/>
          <a:p>
            <a:r>
              <a:rPr lang="uk-UA" sz="4400" b="1" dirty="0" smtClean="0">
                <a:latin typeface="Arial Black" pitchFamily="34" charset="0"/>
              </a:rPr>
              <a:t>Ікебана - </a:t>
            </a:r>
            <a:r>
              <a:rPr lang="uk-UA" sz="3600" b="1" dirty="0" smtClean="0">
                <a:latin typeface="Arial Black" pitchFamily="34" charset="0"/>
              </a:rPr>
              <a:t>мистецтво створювати композиції з квітів</a:t>
            </a:r>
            <a:endParaRPr lang="ru-RU" sz="4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800600"/>
            <a:ext cx="7786742" cy="1128730"/>
          </a:xfrm>
        </p:spPr>
        <p:txBody>
          <a:bodyPr>
            <a:noAutofit/>
          </a:bodyPr>
          <a:lstStyle/>
          <a:p>
            <a:r>
              <a:rPr lang="uk-UA" sz="4400" dirty="0" smtClean="0">
                <a:latin typeface="Arial Black" pitchFamily="34" charset="0"/>
              </a:rPr>
              <a:t>Рис - </a:t>
            </a:r>
            <a:r>
              <a:rPr lang="uk-UA" sz="3200" dirty="0" smtClean="0">
                <a:latin typeface="Arial Black" pitchFamily="34" charset="0"/>
              </a:rPr>
              <a:t>традиційна їжа японців, основа багатьох страв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5786" y="6000768"/>
            <a:ext cx="7643866" cy="642942"/>
          </a:xfrm>
        </p:spPr>
        <p:txBody>
          <a:bodyPr>
            <a:noAutofit/>
          </a:bodyPr>
          <a:lstStyle/>
          <a:p>
            <a:r>
              <a:rPr lang="uk-UA" sz="4400" b="1" dirty="0" err="1" smtClean="0">
                <a:latin typeface="Arial Black" pitchFamily="34" charset="0"/>
              </a:rPr>
              <a:t>Хасі</a:t>
            </a:r>
            <a:r>
              <a:rPr lang="uk-UA" sz="4400" b="1" dirty="0" smtClean="0">
                <a:latin typeface="Arial Black" pitchFamily="34" charset="0"/>
              </a:rPr>
              <a:t> - </a:t>
            </a:r>
            <a:r>
              <a:rPr lang="uk-UA" sz="3200" b="1" dirty="0" smtClean="0">
                <a:latin typeface="Arial Black" pitchFamily="34" charset="0"/>
              </a:rPr>
              <a:t>палички для їжі</a:t>
            </a:r>
            <a:endParaRPr lang="ru-RU" sz="4400" b="1" dirty="0">
              <a:latin typeface="Arial Black" pitchFamily="34" charset="0"/>
            </a:endParaRPr>
          </a:p>
        </p:txBody>
      </p:sp>
      <p:pic>
        <p:nvPicPr>
          <p:cNvPr id="7" name="Рисунок 6" descr="рис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208" r="4208"/>
          <a:stretch>
            <a:fillRect/>
          </a:stretch>
        </p:blipFill>
        <p:spPr>
          <a:xfrm>
            <a:off x="714348" y="214290"/>
            <a:ext cx="7786742" cy="451328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Цветущая сакура_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00" y="285728"/>
            <a:ext cx="6929486" cy="444184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5786" y="4857760"/>
            <a:ext cx="7500990" cy="1314440"/>
          </a:xfrm>
        </p:spPr>
        <p:txBody>
          <a:bodyPr>
            <a:normAutofit fontScale="85000" lnSpcReduction="20000"/>
          </a:bodyPr>
          <a:lstStyle/>
          <a:p>
            <a:r>
              <a:rPr lang="uk-UA" sz="4400" b="1" dirty="0" err="1" smtClean="0">
                <a:latin typeface="Arial Black" pitchFamily="34" charset="0"/>
              </a:rPr>
              <a:t>Сакура</a:t>
            </a:r>
            <a:r>
              <a:rPr lang="uk-UA" sz="4400" b="1" dirty="0" smtClean="0">
                <a:latin typeface="Arial Black" pitchFamily="34" charset="0"/>
              </a:rPr>
              <a:t> - </a:t>
            </a:r>
            <a:r>
              <a:rPr lang="uk-UA" sz="3200" b="1" dirty="0" smtClean="0">
                <a:latin typeface="Arial Black" pitchFamily="34" charset="0"/>
              </a:rPr>
              <a:t>назва вишні в Японії, один з національних символів цієї країни</a:t>
            </a:r>
            <a:endParaRPr lang="ru-RU" sz="4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Arial Black" pitchFamily="34" charset="0"/>
              </a:rPr>
              <a:t>Кімоно - </a:t>
            </a:r>
            <a:r>
              <a:rPr lang="uk-UA" sz="3200" b="1" dirty="0" smtClean="0">
                <a:latin typeface="Arial Black" pitchFamily="34" charset="0"/>
              </a:rPr>
              <a:t>традиційне національне вбрання в Японії</a:t>
            </a:r>
            <a:endParaRPr lang="ru-RU" b="1" dirty="0">
              <a:latin typeface="Arial Black" pitchFamily="34" charset="0"/>
            </a:endParaRPr>
          </a:p>
        </p:txBody>
      </p:sp>
      <p:pic>
        <p:nvPicPr>
          <p:cNvPr id="5" name="Содержимое 4" descr="кімоно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741325"/>
            <a:ext cx="4038600" cy="4243713"/>
          </a:xfrm>
        </p:spPr>
      </p:pic>
      <p:pic>
        <p:nvPicPr>
          <p:cNvPr id="6" name="Содержимое 5" descr="муж. кимоно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76013" y="1600200"/>
            <a:ext cx="2782973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14734" cy="1162050"/>
          </a:xfrm>
        </p:spPr>
        <p:txBody>
          <a:bodyPr>
            <a:normAutofit fontScale="90000"/>
          </a:bodyPr>
          <a:lstStyle/>
          <a:p>
            <a:r>
              <a:rPr lang="uk-UA" sz="4400" dirty="0" err="1" smtClean="0">
                <a:latin typeface="Arial Black" pitchFamily="34" charset="0"/>
              </a:rPr>
              <a:t>Какемоно</a:t>
            </a:r>
            <a:r>
              <a:rPr lang="uk-UA" sz="4400" dirty="0" smtClean="0">
                <a:latin typeface="Arial Black" pitchFamily="34" charset="0"/>
              </a:rPr>
              <a:t> - </a:t>
            </a:r>
            <a:endParaRPr lang="ru-RU" sz="4400" dirty="0">
              <a:latin typeface="Arial Black" pitchFamily="34" charset="0"/>
            </a:endParaRPr>
          </a:p>
        </p:txBody>
      </p:sp>
      <p:pic>
        <p:nvPicPr>
          <p:cNvPr id="5" name="Содержимое 4" descr="какэмон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2924" y="357166"/>
            <a:ext cx="3738165" cy="585791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686172" cy="4691063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Arial Black" pitchFamily="34" charset="0"/>
              </a:rPr>
              <a:t>д</a:t>
            </a:r>
            <a:r>
              <a:rPr lang="uk-UA" sz="3200" b="1" dirty="0" smtClean="0">
                <a:latin typeface="Arial Black" pitchFamily="34" charset="0"/>
              </a:rPr>
              <a:t>овгі смуги паперу із зображенням ієрогліфів або явищ природи, якими японці прикрашають помешкання</a:t>
            </a:r>
            <a:endParaRPr lang="ru-RU" sz="32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101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Національний колорит японської казки </vt:lpstr>
      <vt:lpstr>Національний колорит - зображення у творі своєрідності національних характерів, зовнішнього вигляду героїв, побуту, говірки тощо </vt:lpstr>
      <vt:lpstr>Самурай  воїн у давній Японії, слуга правителя</vt:lpstr>
      <vt:lpstr>Слайд 4</vt:lpstr>
      <vt:lpstr>Слайд 5</vt:lpstr>
      <vt:lpstr>Рис - традиційна їжа японців, основа багатьох страв </vt:lpstr>
      <vt:lpstr>Слайд 7</vt:lpstr>
      <vt:lpstr>Кімоно - традиційне національне вбрання в Японії</vt:lpstr>
      <vt:lpstr>Какемоно - 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Національний колорит японської казки</dc:title>
  <dc:creator>елена</dc:creator>
  <cp:lastModifiedBy>елена</cp:lastModifiedBy>
  <cp:revision>6</cp:revision>
  <dcterms:created xsi:type="dcterms:W3CDTF">2015-09-17T14:37:07Z</dcterms:created>
  <dcterms:modified xsi:type="dcterms:W3CDTF">2015-09-18T07:30:56Z</dcterms:modified>
</cp:coreProperties>
</file>